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7" r:id="rId4"/>
    <p:sldId id="260" r:id="rId5"/>
    <p:sldId id="258" r:id="rId6"/>
    <p:sldId id="261" r:id="rId7"/>
    <p:sldId id="262" r:id="rId8"/>
    <p:sldId id="263" r:id="rId9"/>
    <p:sldId id="266" r:id="rId10"/>
    <p:sldId id="264" r:id="rId11"/>
    <p:sldId id="265" r:id="rId12"/>
    <p:sldId id="268" r:id="rId13"/>
    <p:sldId id="269" r:id="rId14"/>
    <p:sldId id="267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9C4482-BD41-49A6-93F6-7A4475228DEA}" v="12" dt="2024-01-17T14:22:46.9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 Wiesner" userId="927ba692-1982-4280-bcee-f5e5ca647168" providerId="ADAL" clId="{F69C4482-BD41-49A6-93F6-7A4475228DEA}"/>
    <pc:docChg chg="undo redo custSel addSld delSld modSld sldOrd">
      <pc:chgData name="Doug Wiesner" userId="927ba692-1982-4280-bcee-f5e5ca647168" providerId="ADAL" clId="{F69C4482-BD41-49A6-93F6-7A4475228DEA}" dt="2024-01-17T15:42:07.655" v="2084" actId="47"/>
      <pc:docMkLst>
        <pc:docMk/>
      </pc:docMkLst>
      <pc:sldChg chg="modSp mod">
        <pc:chgData name="Doug Wiesner" userId="927ba692-1982-4280-bcee-f5e5ca647168" providerId="ADAL" clId="{F69C4482-BD41-49A6-93F6-7A4475228DEA}" dt="2024-01-17T14:02:53.961" v="1810" actId="1076"/>
        <pc:sldMkLst>
          <pc:docMk/>
          <pc:sldMk cId="3078911192" sldId="256"/>
        </pc:sldMkLst>
        <pc:spChg chg="mod">
          <ac:chgData name="Doug Wiesner" userId="927ba692-1982-4280-bcee-f5e5ca647168" providerId="ADAL" clId="{F69C4482-BD41-49A6-93F6-7A4475228DEA}" dt="2024-01-17T14:02:19.310" v="1805" actId="403"/>
          <ac:spMkLst>
            <pc:docMk/>
            <pc:sldMk cId="3078911192" sldId="256"/>
            <ac:spMk id="3" creationId="{D81A0C26-9BC8-77B6-E59A-B5738E14BCED}"/>
          </ac:spMkLst>
        </pc:spChg>
        <pc:picChg chg="mod">
          <ac:chgData name="Doug Wiesner" userId="927ba692-1982-4280-bcee-f5e5ca647168" providerId="ADAL" clId="{F69C4482-BD41-49A6-93F6-7A4475228DEA}" dt="2024-01-17T14:02:53.961" v="1810" actId="1076"/>
          <ac:picMkLst>
            <pc:docMk/>
            <pc:sldMk cId="3078911192" sldId="256"/>
            <ac:picMk id="4" creationId="{811D1F84-DA3C-8714-F3A3-9B00882DB388}"/>
          </ac:picMkLst>
        </pc:picChg>
        <pc:picChg chg="mod">
          <ac:chgData name="Doug Wiesner" userId="927ba692-1982-4280-bcee-f5e5ca647168" providerId="ADAL" clId="{F69C4482-BD41-49A6-93F6-7A4475228DEA}" dt="2024-01-17T14:02:45.953" v="1807" actId="1076"/>
          <ac:picMkLst>
            <pc:docMk/>
            <pc:sldMk cId="3078911192" sldId="256"/>
            <ac:picMk id="5" creationId="{F3983C74-057B-89B5-D8E0-79192B93FAA6}"/>
          </ac:picMkLst>
        </pc:picChg>
      </pc:sldChg>
      <pc:sldChg chg="addSp modSp mod">
        <pc:chgData name="Doug Wiesner" userId="927ba692-1982-4280-bcee-f5e5ca647168" providerId="ADAL" clId="{F69C4482-BD41-49A6-93F6-7A4475228DEA}" dt="2024-01-17T14:22:49.370" v="2021" actId="20577"/>
        <pc:sldMkLst>
          <pc:docMk/>
          <pc:sldMk cId="3321308126" sldId="257"/>
        </pc:sldMkLst>
        <pc:spChg chg="mod">
          <ac:chgData name="Doug Wiesner" userId="927ba692-1982-4280-bcee-f5e5ca647168" providerId="ADAL" clId="{F69C4482-BD41-49A6-93F6-7A4475228DEA}" dt="2024-01-17T14:13:08.665" v="2005" actId="20577"/>
          <ac:spMkLst>
            <pc:docMk/>
            <pc:sldMk cId="3321308126" sldId="257"/>
            <ac:spMk id="2" creationId="{CFCFD54A-2F3C-EDA5-0DEC-86D024767E9D}"/>
          </ac:spMkLst>
        </pc:spChg>
        <pc:spChg chg="mod">
          <ac:chgData name="Doug Wiesner" userId="927ba692-1982-4280-bcee-f5e5ca647168" providerId="ADAL" clId="{F69C4482-BD41-49A6-93F6-7A4475228DEA}" dt="2024-01-17T14:22:49.370" v="2021" actId="20577"/>
          <ac:spMkLst>
            <pc:docMk/>
            <pc:sldMk cId="3321308126" sldId="257"/>
            <ac:spMk id="4" creationId="{6499A239-2037-D323-B6DB-DB4CD1A80C2F}"/>
          </ac:spMkLst>
        </pc:spChg>
        <pc:spChg chg="add mod">
          <ac:chgData name="Doug Wiesner" userId="927ba692-1982-4280-bcee-f5e5ca647168" providerId="ADAL" clId="{F69C4482-BD41-49A6-93F6-7A4475228DEA}" dt="2024-01-16T15:43:02.560" v="154" actId="14100"/>
          <ac:spMkLst>
            <pc:docMk/>
            <pc:sldMk cId="3321308126" sldId="257"/>
            <ac:spMk id="5" creationId="{E271FB9F-F23F-141A-A674-C284F587537F}"/>
          </ac:spMkLst>
        </pc:spChg>
      </pc:sldChg>
      <pc:sldChg chg="addSp modSp mod ord">
        <pc:chgData name="Doug Wiesner" userId="927ba692-1982-4280-bcee-f5e5ca647168" providerId="ADAL" clId="{F69C4482-BD41-49A6-93F6-7A4475228DEA}" dt="2024-01-17T14:24:51.572" v="2023" actId="1076"/>
        <pc:sldMkLst>
          <pc:docMk/>
          <pc:sldMk cId="1933195252" sldId="258"/>
        </pc:sldMkLst>
        <pc:spChg chg="mod">
          <ac:chgData name="Doug Wiesner" userId="927ba692-1982-4280-bcee-f5e5ca647168" providerId="ADAL" clId="{F69C4482-BD41-49A6-93F6-7A4475228DEA}" dt="2024-01-16T15:40:49.344" v="74" actId="14100"/>
          <ac:spMkLst>
            <pc:docMk/>
            <pc:sldMk cId="1933195252" sldId="258"/>
            <ac:spMk id="2" creationId="{EAFEAF58-4109-3F6E-7763-3670CD3AB9BC}"/>
          </ac:spMkLst>
        </pc:spChg>
        <pc:spChg chg="mod">
          <ac:chgData name="Doug Wiesner" userId="927ba692-1982-4280-bcee-f5e5ca647168" providerId="ADAL" clId="{F69C4482-BD41-49A6-93F6-7A4475228DEA}" dt="2024-01-17T14:15:00.206" v="2019" actId="20577"/>
          <ac:spMkLst>
            <pc:docMk/>
            <pc:sldMk cId="1933195252" sldId="258"/>
            <ac:spMk id="4" creationId="{224524B7-ED8D-DDCF-2B15-BED3E81690F1}"/>
          </ac:spMkLst>
        </pc:spChg>
        <pc:spChg chg="add mod">
          <ac:chgData name="Doug Wiesner" userId="927ba692-1982-4280-bcee-f5e5ca647168" providerId="ADAL" clId="{F69C4482-BD41-49A6-93F6-7A4475228DEA}" dt="2024-01-16T15:40:53.069" v="76" actId="1076"/>
          <ac:spMkLst>
            <pc:docMk/>
            <pc:sldMk cId="1933195252" sldId="258"/>
            <ac:spMk id="15" creationId="{D0702DD3-5712-C525-AB66-71FF6F35FEDA}"/>
          </ac:spMkLst>
        </pc:spChg>
        <pc:spChg chg="add mod">
          <ac:chgData name="Doug Wiesner" userId="927ba692-1982-4280-bcee-f5e5ca647168" providerId="ADAL" clId="{F69C4482-BD41-49A6-93F6-7A4475228DEA}" dt="2024-01-16T15:40:55.004" v="77" actId="1076"/>
          <ac:spMkLst>
            <pc:docMk/>
            <pc:sldMk cId="1933195252" sldId="258"/>
            <ac:spMk id="16" creationId="{934E51D5-2978-7532-40B8-F545A32A077C}"/>
          </ac:spMkLst>
        </pc:spChg>
        <pc:spChg chg="add mod">
          <ac:chgData name="Doug Wiesner" userId="927ba692-1982-4280-bcee-f5e5ca647168" providerId="ADAL" clId="{F69C4482-BD41-49A6-93F6-7A4475228DEA}" dt="2024-01-16T15:34:01.946" v="45" actId="688"/>
          <ac:spMkLst>
            <pc:docMk/>
            <pc:sldMk cId="1933195252" sldId="258"/>
            <ac:spMk id="17" creationId="{CF210CCD-331F-05C9-A9F4-6CF0D160B7C3}"/>
          </ac:spMkLst>
        </pc:spChg>
        <pc:picChg chg="add mod">
          <ac:chgData name="Doug Wiesner" userId="927ba692-1982-4280-bcee-f5e5ca647168" providerId="ADAL" clId="{F69C4482-BD41-49A6-93F6-7A4475228DEA}" dt="2024-01-16T15:40:44.826" v="73" actId="1076"/>
          <ac:picMkLst>
            <pc:docMk/>
            <pc:sldMk cId="1933195252" sldId="258"/>
            <ac:picMk id="6" creationId="{F20F3D7E-036E-32BE-AEAB-122932095380}"/>
          </ac:picMkLst>
        </pc:picChg>
        <pc:picChg chg="add mod">
          <ac:chgData name="Doug Wiesner" userId="927ba692-1982-4280-bcee-f5e5ca647168" providerId="ADAL" clId="{F69C4482-BD41-49A6-93F6-7A4475228DEA}" dt="2024-01-16T15:40:51.423" v="75" actId="1076"/>
          <ac:picMkLst>
            <pc:docMk/>
            <pc:sldMk cId="1933195252" sldId="258"/>
            <ac:picMk id="8" creationId="{1E9B99A6-A9F9-4936-74B9-091F35C3511F}"/>
          </ac:picMkLst>
        </pc:picChg>
        <pc:picChg chg="add mod">
          <ac:chgData name="Doug Wiesner" userId="927ba692-1982-4280-bcee-f5e5ca647168" providerId="ADAL" clId="{F69C4482-BD41-49A6-93F6-7A4475228DEA}" dt="2024-01-16T15:40:58.712" v="79" actId="14100"/>
          <ac:picMkLst>
            <pc:docMk/>
            <pc:sldMk cId="1933195252" sldId="258"/>
            <ac:picMk id="10" creationId="{F6679F79-548A-21D1-41ED-E320CA8AE3B9}"/>
          </ac:picMkLst>
        </pc:picChg>
        <pc:picChg chg="add mod">
          <ac:chgData name="Doug Wiesner" userId="927ba692-1982-4280-bcee-f5e5ca647168" providerId="ADAL" clId="{F69C4482-BD41-49A6-93F6-7A4475228DEA}" dt="2024-01-17T14:24:51.572" v="2023" actId="1076"/>
          <ac:picMkLst>
            <pc:docMk/>
            <pc:sldMk cId="1933195252" sldId="258"/>
            <ac:picMk id="12" creationId="{924D7122-94FC-5CA1-1816-F095662A1FEC}"/>
          </ac:picMkLst>
        </pc:picChg>
        <pc:picChg chg="add mod">
          <ac:chgData name="Doug Wiesner" userId="927ba692-1982-4280-bcee-f5e5ca647168" providerId="ADAL" clId="{F69C4482-BD41-49A6-93F6-7A4475228DEA}" dt="2024-01-16T15:32:20.788" v="32" actId="1076"/>
          <ac:picMkLst>
            <pc:docMk/>
            <pc:sldMk cId="1933195252" sldId="258"/>
            <ac:picMk id="14" creationId="{9CDFFDEF-D5A3-8C7C-6C0F-4FD28A132FCC}"/>
          </ac:picMkLst>
        </pc:picChg>
      </pc:sldChg>
      <pc:sldChg chg="del ord">
        <pc:chgData name="Doug Wiesner" userId="927ba692-1982-4280-bcee-f5e5ca647168" providerId="ADAL" clId="{F69C4482-BD41-49A6-93F6-7A4475228DEA}" dt="2024-01-17T15:42:07.655" v="2084" actId="47"/>
        <pc:sldMkLst>
          <pc:docMk/>
          <pc:sldMk cId="2231785859" sldId="259"/>
        </pc:sldMkLst>
      </pc:sldChg>
      <pc:sldChg chg="addSp modSp add mod">
        <pc:chgData name="Doug Wiesner" userId="927ba692-1982-4280-bcee-f5e5ca647168" providerId="ADAL" clId="{F69C4482-BD41-49A6-93F6-7A4475228DEA}" dt="2024-01-16T15:40:37.747" v="72" actId="1076"/>
        <pc:sldMkLst>
          <pc:docMk/>
          <pc:sldMk cId="3708828832" sldId="260"/>
        </pc:sldMkLst>
        <pc:spChg chg="mod">
          <ac:chgData name="Doug Wiesner" userId="927ba692-1982-4280-bcee-f5e5ca647168" providerId="ADAL" clId="{F69C4482-BD41-49A6-93F6-7A4475228DEA}" dt="2024-01-16T15:39:56.859" v="61" actId="14100"/>
          <ac:spMkLst>
            <pc:docMk/>
            <pc:sldMk cId="3708828832" sldId="260"/>
            <ac:spMk id="2" creationId="{EAFEAF58-4109-3F6E-7763-3670CD3AB9BC}"/>
          </ac:spMkLst>
        </pc:spChg>
        <pc:spChg chg="mod">
          <ac:chgData name="Doug Wiesner" userId="927ba692-1982-4280-bcee-f5e5ca647168" providerId="ADAL" clId="{F69C4482-BD41-49A6-93F6-7A4475228DEA}" dt="2024-01-16T15:40:37.747" v="72" actId="1076"/>
          <ac:spMkLst>
            <pc:docMk/>
            <pc:sldMk cId="3708828832" sldId="260"/>
            <ac:spMk id="4" creationId="{224524B7-ED8D-DDCF-2B15-BED3E81690F1}"/>
          </ac:spMkLst>
        </pc:spChg>
        <pc:picChg chg="add mod">
          <ac:chgData name="Doug Wiesner" userId="927ba692-1982-4280-bcee-f5e5ca647168" providerId="ADAL" clId="{F69C4482-BD41-49A6-93F6-7A4475228DEA}" dt="2024-01-16T15:40:18.665" v="67" actId="1076"/>
          <ac:picMkLst>
            <pc:docMk/>
            <pc:sldMk cId="3708828832" sldId="260"/>
            <ac:picMk id="5" creationId="{CBBA8AAC-7ADE-2A8F-1B26-0A328BC05555}"/>
          </ac:picMkLst>
        </pc:picChg>
        <pc:picChg chg="add mod">
          <ac:chgData name="Doug Wiesner" userId="927ba692-1982-4280-bcee-f5e5ca647168" providerId="ADAL" clId="{F69C4482-BD41-49A6-93F6-7A4475228DEA}" dt="2024-01-16T15:40:07.786" v="63" actId="1076"/>
          <ac:picMkLst>
            <pc:docMk/>
            <pc:sldMk cId="3708828832" sldId="260"/>
            <ac:picMk id="7" creationId="{561A22A0-FDE8-6DA8-5AEE-930A7ED9B371}"/>
          </ac:picMkLst>
        </pc:picChg>
        <pc:picChg chg="add mod">
          <ac:chgData name="Doug Wiesner" userId="927ba692-1982-4280-bcee-f5e5ca647168" providerId="ADAL" clId="{F69C4482-BD41-49A6-93F6-7A4475228DEA}" dt="2024-01-16T15:40:10.163" v="64" actId="1076"/>
          <ac:picMkLst>
            <pc:docMk/>
            <pc:sldMk cId="3708828832" sldId="260"/>
            <ac:picMk id="9" creationId="{975B28B1-4CE9-7219-D1E1-0AFBB51874FB}"/>
          </ac:picMkLst>
        </pc:picChg>
        <pc:picChg chg="add mod">
          <ac:chgData name="Doug Wiesner" userId="927ba692-1982-4280-bcee-f5e5ca647168" providerId="ADAL" clId="{F69C4482-BD41-49A6-93F6-7A4475228DEA}" dt="2024-01-16T15:40:22.977" v="70" actId="1076"/>
          <ac:picMkLst>
            <pc:docMk/>
            <pc:sldMk cId="3708828832" sldId="260"/>
            <ac:picMk id="11" creationId="{69394FC8-0FE3-4DAC-7B00-0220270BD608}"/>
          </ac:picMkLst>
        </pc:picChg>
      </pc:sldChg>
      <pc:sldChg chg="addSp modSp add mod ord">
        <pc:chgData name="Doug Wiesner" userId="927ba692-1982-4280-bcee-f5e5ca647168" providerId="ADAL" clId="{F69C4482-BD41-49A6-93F6-7A4475228DEA}" dt="2024-01-16T23:06:32.172" v="1661" actId="27636"/>
        <pc:sldMkLst>
          <pc:docMk/>
          <pc:sldMk cId="1783039894" sldId="261"/>
        </pc:sldMkLst>
        <pc:spChg chg="mod">
          <ac:chgData name="Doug Wiesner" userId="927ba692-1982-4280-bcee-f5e5ca647168" providerId="ADAL" clId="{F69C4482-BD41-49A6-93F6-7A4475228DEA}" dt="2024-01-16T15:53:16.269" v="378" actId="14100"/>
          <ac:spMkLst>
            <pc:docMk/>
            <pc:sldMk cId="1783039894" sldId="261"/>
            <ac:spMk id="2" creationId="{CFCFD54A-2F3C-EDA5-0DEC-86D024767E9D}"/>
          </ac:spMkLst>
        </pc:spChg>
        <pc:spChg chg="add mod">
          <ac:chgData name="Doug Wiesner" userId="927ba692-1982-4280-bcee-f5e5ca647168" providerId="ADAL" clId="{F69C4482-BD41-49A6-93F6-7A4475228DEA}" dt="2024-01-16T15:53:44.123" v="425" actId="207"/>
          <ac:spMkLst>
            <pc:docMk/>
            <pc:sldMk cId="1783039894" sldId="261"/>
            <ac:spMk id="3" creationId="{2D3B2BAA-51D0-8B8A-B244-AD0F26E2F3CD}"/>
          </ac:spMkLst>
        </pc:spChg>
        <pc:spChg chg="mod">
          <ac:chgData name="Doug Wiesner" userId="927ba692-1982-4280-bcee-f5e5ca647168" providerId="ADAL" clId="{F69C4482-BD41-49A6-93F6-7A4475228DEA}" dt="2024-01-16T23:06:32.172" v="1661" actId="27636"/>
          <ac:spMkLst>
            <pc:docMk/>
            <pc:sldMk cId="1783039894" sldId="261"/>
            <ac:spMk id="4" creationId="{6499A239-2037-D323-B6DB-DB4CD1A80C2F}"/>
          </ac:spMkLst>
        </pc:spChg>
      </pc:sldChg>
      <pc:sldChg chg="addSp delSp modSp new mod">
        <pc:chgData name="Doug Wiesner" userId="927ba692-1982-4280-bcee-f5e5ca647168" providerId="ADAL" clId="{F69C4482-BD41-49A6-93F6-7A4475228DEA}" dt="2024-01-16T22:41:23.411" v="1450" actId="207"/>
        <pc:sldMkLst>
          <pc:docMk/>
          <pc:sldMk cId="816401683" sldId="262"/>
        </pc:sldMkLst>
        <pc:spChg chg="mod">
          <ac:chgData name="Doug Wiesner" userId="927ba692-1982-4280-bcee-f5e5ca647168" providerId="ADAL" clId="{F69C4482-BD41-49A6-93F6-7A4475228DEA}" dt="2024-01-16T22:34:22.460" v="1232" actId="6549"/>
          <ac:spMkLst>
            <pc:docMk/>
            <pc:sldMk cId="816401683" sldId="262"/>
            <ac:spMk id="2" creationId="{32A30C5F-919C-2F8B-C930-27BE61C9AF17}"/>
          </ac:spMkLst>
        </pc:spChg>
        <pc:spChg chg="del mod">
          <ac:chgData name="Doug Wiesner" userId="927ba692-1982-4280-bcee-f5e5ca647168" providerId="ADAL" clId="{F69C4482-BD41-49A6-93F6-7A4475228DEA}" dt="2024-01-16T16:12:42.218" v="758" actId="478"/>
          <ac:spMkLst>
            <pc:docMk/>
            <pc:sldMk cId="816401683" sldId="262"/>
            <ac:spMk id="3" creationId="{5EADBE19-3373-3801-85B3-0336A6773496}"/>
          </ac:spMkLst>
        </pc:spChg>
        <pc:spChg chg="mod">
          <ac:chgData name="Doug Wiesner" userId="927ba692-1982-4280-bcee-f5e5ca647168" providerId="ADAL" clId="{F69C4482-BD41-49A6-93F6-7A4475228DEA}" dt="2024-01-16T16:13:30.151" v="827" actId="14100"/>
          <ac:spMkLst>
            <pc:docMk/>
            <pc:sldMk cId="816401683" sldId="262"/>
            <ac:spMk id="4" creationId="{C202E995-2854-35A9-85D2-16795560C306}"/>
          </ac:spMkLst>
        </pc:spChg>
        <pc:spChg chg="add mod">
          <ac:chgData name="Doug Wiesner" userId="927ba692-1982-4280-bcee-f5e5ca647168" providerId="ADAL" clId="{F69C4482-BD41-49A6-93F6-7A4475228DEA}" dt="2024-01-16T22:41:23.411" v="1450" actId="207"/>
          <ac:spMkLst>
            <pc:docMk/>
            <pc:sldMk cId="816401683" sldId="262"/>
            <ac:spMk id="11" creationId="{80A86A42-83F0-7298-B64E-22818E24425B}"/>
          </ac:spMkLst>
        </pc:spChg>
        <pc:picChg chg="add mod">
          <ac:chgData name="Doug Wiesner" userId="927ba692-1982-4280-bcee-f5e5ca647168" providerId="ADAL" clId="{F69C4482-BD41-49A6-93F6-7A4475228DEA}" dt="2024-01-16T16:13:33.118" v="828" actId="1076"/>
          <ac:picMkLst>
            <pc:docMk/>
            <pc:sldMk cId="816401683" sldId="262"/>
            <ac:picMk id="6" creationId="{0E933C1D-BB0C-9F6F-02F5-624A6CB0BE12}"/>
          </ac:picMkLst>
        </pc:picChg>
        <pc:picChg chg="add mod">
          <ac:chgData name="Doug Wiesner" userId="927ba692-1982-4280-bcee-f5e5ca647168" providerId="ADAL" clId="{F69C4482-BD41-49A6-93F6-7A4475228DEA}" dt="2024-01-16T16:14:52.459" v="831" actId="1076"/>
          <ac:picMkLst>
            <pc:docMk/>
            <pc:sldMk cId="816401683" sldId="262"/>
            <ac:picMk id="8" creationId="{3C6E1ED9-A024-CBA8-0C28-6954633306ED}"/>
          </ac:picMkLst>
        </pc:picChg>
        <pc:picChg chg="add mod">
          <ac:chgData name="Doug Wiesner" userId="927ba692-1982-4280-bcee-f5e5ca647168" providerId="ADAL" clId="{F69C4482-BD41-49A6-93F6-7A4475228DEA}" dt="2024-01-16T16:20:31.256" v="834" actId="14100"/>
          <ac:picMkLst>
            <pc:docMk/>
            <pc:sldMk cId="816401683" sldId="262"/>
            <ac:picMk id="10" creationId="{B150A43A-1D49-70ED-85D8-6B667C2AF55A}"/>
          </ac:picMkLst>
        </pc:picChg>
      </pc:sldChg>
      <pc:sldChg chg="addSp delSp modSp add mod">
        <pc:chgData name="Doug Wiesner" userId="927ba692-1982-4280-bcee-f5e5ca647168" providerId="ADAL" clId="{F69C4482-BD41-49A6-93F6-7A4475228DEA}" dt="2024-01-16T22:42:16.835" v="1453"/>
        <pc:sldMkLst>
          <pc:docMk/>
          <pc:sldMk cId="2820655151" sldId="263"/>
        </pc:sldMkLst>
        <pc:spChg chg="mod">
          <ac:chgData name="Doug Wiesner" userId="927ba692-1982-4280-bcee-f5e5ca647168" providerId="ADAL" clId="{F69C4482-BD41-49A6-93F6-7A4475228DEA}" dt="2024-01-16T22:42:08.313" v="1452" actId="14100"/>
          <ac:spMkLst>
            <pc:docMk/>
            <pc:sldMk cId="2820655151" sldId="263"/>
            <ac:spMk id="2" creationId="{32A30C5F-919C-2F8B-C930-27BE61C9AF17}"/>
          </ac:spMkLst>
        </pc:spChg>
        <pc:spChg chg="mod">
          <ac:chgData name="Doug Wiesner" userId="927ba692-1982-4280-bcee-f5e5ca647168" providerId="ADAL" clId="{F69C4482-BD41-49A6-93F6-7A4475228DEA}" dt="2024-01-16T16:26:03.611" v="922" actId="1076"/>
          <ac:spMkLst>
            <pc:docMk/>
            <pc:sldMk cId="2820655151" sldId="263"/>
            <ac:spMk id="4" creationId="{C202E995-2854-35A9-85D2-16795560C306}"/>
          </ac:spMkLst>
        </pc:spChg>
        <pc:spChg chg="add mod">
          <ac:chgData name="Doug Wiesner" userId="927ba692-1982-4280-bcee-f5e5ca647168" providerId="ADAL" clId="{F69C4482-BD41-49A6-93F6-7A4475228DEA}" dt="2024-01-16T18:32:33.912" v="950" actId="208"/>
          <ac:spMkLst>
            <pc:docMk/>
            <pc:sldMk cId="2820655151" sldId="263"/>
            <ac:spMk id="17" creationId="{CA915F7A-8274-5FE3-EE74-D796C0F86C2B}"/>
          </ac:spMkLst>
        </pc:spChg>
        <pc:spChg chg="add mod">
          <ac:chgData name="Doug Wiesner" userId="927ba692-1982-4280-bcee-f5e5ca647168" providerId="ADAL" clId="{F69C4482-BD41-49A6-93F6-7A4475228DEA}" dt="2024-01-16T18:32:38.638" v="951" actId="208"/>
          <ac:spMkLst>
            <pc:docMk/>
            <pc:sldMk cId="2820655151" sldId="263"/>
            <ac:spMk id="18" creationId="{5286D8A3-C542-7142-F002-15394DB7B0C0}"/>
          </ac:spMkLst>
        </pc:spChg>
        <pc:spChg chg="add mod">
          <ac:chgData name="Doug Wiesner" userId="927ba692-1982-4280-bcee-f5e5ca647168" providerId="ADAL" clId="{F69C4482-BD41-49A6-93F6-7A4475228DEA}" dt="2024-01-16T22:42:16.835" v="1453"/>
          <ac:spMkLst>
            <pc:docMk/>
            <pc:sldMk cId="2820655151" sldId="263"/>
            <ac:spMk id="19" creationId="{763FBE77-CB0A-49CE-4B98-42D59A755501}"/>
          </ac:spMkLst>
        </pc:spChg>
        <pc:picChg chg="add mod">
          <ac:chgData name="Doug Wiesner" userId="927ba692-1982-4280-bcee-f5e5ca647168" providerId="ADAL" clId="{F69C4482-BD41-49A6-93F6-7A4475228DEA}" dt="2024-01-16T16:26:46.776" v="928" actId="1076"/>
          <ac:picMkLst>
            <pc:docMk/>
            <pc:sldMk cId="2820655151" sldId="263"/>
            <ac:picMk id="5" creationId="{86D44CC1-A8F1-8B1F-0833-327D6B650AEF}"/>
          </ac:picMkLst>
        </pc:picChg>
        <pc:picChg chg="del">
          <ac:chgData name="Doug Wiesner" userId="927ba692-1982-4280-bcee-f5e5ca647168" providerId="ADAL" clId="{F69C4482-BD41-49A6-93F6-7A4475228DEA}" dt="2024-01-16T16:23:45.011" v="836" actId="478"/>
          <ac:picMkLst>
            <pc:docMk/>
            <pc:sldMk cId="2820655151" sldId="263"/>
            <ac:picMk id="6" creationId="{0E933C1D-BB0C-9F6F-02F5-624A6CB0BE12}"/>
          </ac:picMkLst>
        </pc:picChg>
        <pc:picChg chg="del">
          <ac:chgData name="Doug Wiesner" userId="927ba692-1982-4280-bcee-f5e5ca647168" providerId="ADAL" clId="{F69C4482-BD41-49A6-93F6-7A4475228DEA}" dt="2024-01-16T16:23:45.733" v="837" actId="478"/>
          <ac:picMkLst>
            <pc:docMk/>
            <pc:sldMk cId="2820655151" sldId="263"/>
            <ac:picMk id="8" creationId="{3C6E1ED9-A024-CBA8-0C28-6954633306ED}"/>
          </ac:picMkLst>
        </pc:picChg>
        <pc:picChg chg="add mod">
          <ac:chgData name="Doug Wiesner" userId="927ba692-1982-4280-bcee-f5e5ca647168" providerId="ADAL" clId="{F69C4482-BD41-49A6-93F6-7A4475228DEA}" dt="2024-01-16T16:26:46.776" v="928" actId="1076"/>
          <ac:picMkLst>
            <pc:docMk/>
            <pc:sldMk cId="2820655151" sldId="263"/>
            <ac:picMk id="9" creationId="{68CB0054-8439-908F-83D3-59B1C7400DC8}"/>
          </ac:picMkLst>
        </pc:picChg>
        <pc:picChg chg="del">
          <ac:chgData name="Doug Wiesner" userId="927ba692-1982-4280-bcee-f5e5ca647168" providerId="ADAL" clId="{F69C4482-BD41-49A6-93F6-7A4475228DEA}" dt="2024-01-16T16:23:46.335" v="838" actId="478"/>
          <ac:picMkLst>
            <pc:docMk/>
            <pc:sldMk cId="2820655151" sldId="263"/>
            <ac:picMk id="10" creationId="{B150A43A-1D49-70ED-85D8-6B667C2AF55A}"/>
          </ac:picMkLst>
        </pc:picChg>
        <pc:picChg chg="add mod">
          <ac:chgData name="Doug Wiesner" userId="927ba692-1982-4280-bcee-f5e5ca647168" providerId="ADAL" clId="{F69C4482-BD41-49A6-93F6-7A4475228DEA}" dt="2024-01-16T16:26:43.384" v="927" actId="1076"/>
          <ac:picMkLst>
            <pc:docMk/>
            <pc:sldMk cId="2820655151" sldId="263"/>
            <ac:picMk id="12" creationId="{7D4E4CF6-A29E-4F0E-55CF-D34D4385A630}"/>
          </ac:picMkLst>
        </pc:picChg>
        <pc:picChg chg="add mod">
          <ac:chgData name="Doug Wiesner" userId="927ba692-1982-4280-bcee-f5e5ca647168" providerId="ADAL" clId="{F69C4482-BD41-49A6-93F6-7A4475228DEA}" dt="2024-01-16T16:30:55.832" v="936" actId="1076"/>
          <ac:picMkLst>
            <pc:docMk/>
            <pc:sldMk cId="2820655151" sldId="263"/>
            <ac:picMk id="14" creationId="{2F75FF01-3E04-4D9C-2D77-C6A00F2D25DD}"/>
          </ac:picMkLst>
        </pc:picChg>
        <pc:picChg chg="add mod">
          <ac:chgData name="Doug Wiesner" userId="927ba692-1982-4280-bcee-f5e5ca647168" providerId="ADAL" clId="{F69C4482-BD41-49A6-93F6-7A4475228DEA}" dt="2024-01-16T16:30:59.137" v="937" actId="1076"/>
          <ac:picMkLst>
            <pc:docMk/>
            <pc:sldMk cId="2820655151" sldId="263"/>
            <ac:picMk id="16" creationId="{40AAA27E-9422-6427-74EC-4328A2236DFF}"/>
          </ac:picMkLst>
        </pc:picChg>
      </pc:sldChg>
      <pc:sldChg chg="addSp modSp new mod">
        <pc:chgData name="Doug Wiesner" userId="927ba692-1982-4280-bcee-f5e5ca647168" providerId="ADAL" clId="{F69C4482-BD41-49A6-93F6-7A4475228DEA}" dt="2024-01-16T22:28:19.731" v="1096" actId="1076"/>
        <pc:sldMkLst>
          <pc:docMk/>
          <pc:sldMk cId="4119762184" sldId="264"/>
        </pc:sldMkLst>
        <pc:spChg chg="mod">
          <ac:chgData name="Doug Wiesner" userId="927ba692-1982-4280-bcee-f5e5ca647168" providerId="ADAL" clId="{F69C4482-BD41-49A6-93F6-7A4475228DEA}" dt="2024-01-16T18:33:36.845" v="982" actId="14100"/>
          <ac:spMkLst>
            <pc:docMk/>
            <pc:sldMk cId="4119762184" sldId="264"/>
            <ac:spMk id="2" creationId="{9A228F3E-128F-F285-537E-5865C812E5D0}"/>
          </ac:spMkLst>
        </pc:spChg>
        <pc:spChg chg="add mod">
          <ac:chgData name="Doug Wiesner" userId="927ba692-1982-4280-bcee-f5e5ca647168" providerId="ADAL" clId="{F69C4482-BD41-49A6-93F6-7A4475228DEA}" dt="2024-01-16T22:27:32.504" v="1088" actId="1076"/>
          <ac:spMkLst>
            <pc:docMk/>
            <pc:sldMk cId="4119762184" sldId="264"/>
            <ac:spMk id="3" creationId="{98AC8326-36F5-B2DD-3C90-5CE038C1B1C0}"/>
          </ac:spMkLst>
        </pc:spChg>
        <pc:picChg chg="add mod">
          <ac:chgData name="Doug Wiesner" userId="927ba692-1982-4280-bcee-f5e5ca647168" providerId="ADAL" clId="{F69C4482-BD41-49A6-93F6-7A4475228DEA}" dt="2024-01-16T22:28:19.731" v="1096" actId="1076"/>
          <ac:picMkLst>
            <pc:docMk/>
            <pc:sldMk cId="4119762184" sldId="264"/>
            <ac:picMk id="5" creationId="{7A1345AE-850C-3FAD-B669-8EB09DADD4DD}"/>
          </ac:picMkLst>
        </pc:picChg>
        <pc:picChg chg="add mod">
          <ac:chgData name="Doug Wiesner" userId="927ba692-1982-4280-bcee-f5e5ca647168" providerId="ADAL" clId="{F69C4482-BD41-49A6-93F6-7A4475228DEA}" dt="2024-01-16T22:28:18.235" v="1095" actId="1076"/>
          <ac:picMkLst>
            <pc:docMk/>
            <pc:sldMk cId="4119762184" sldId="264"/>
            <ac:picMk id="7" creationId="{991F5410-98EB-A785-18FA-973216658E31}"/>
          </ac:picMkLst>
        </pc:picChg>
      </pc:sldChg>
      <pc:sldChg chg="addSp delSp modSp add mod">
        <pc:chgData name="Doug Wiesner" userId="927ba692-1982-4280-bcee-f5e5ca647168" providerId="ADAL" clId="{F69C4482-BD41-49A6-93F6-7A4475228DEA}" dt="2024-01-16T22:32:32.700" v="1214" actId="14100"/>
        <pc:sldMkLst>
          <pc:docMk/>
          <pc:sldMk cId="1063454425" sldId="265"/>
        </pc:sldMkLst>
        <pc:spChg chg="mod">
          <ac:chgData name="Doug Wiesner" userId="927ba692-1982-4280-bcee-f5e5ca647168" providerId="ADAL" clId="{F69C4482-BD41-49A6-93F6-7A4475228DEA}" dt="2024-01-16T22:32:24.578" v="1211" actId="20577"/>
          <ac:spMkLst>
            <pc:docMk/>
            <pc:sldMk cId="1063454425" sldId="265"/>
            <ac:spMk id="3" creationId="{98AC8326-36F5-B2DD-3C90-5CE038C1B1C0}"/>
          </ac:spMkLst>
        </pc:spChg>
        <pc:picChg chg="del">
          <ac:chgData name="Doug Wiesner" userId="927ba692-1982-4280-bcee-f5e5ca647168" providerId="ADAL" clId="{F69C4482-BD41-49A6-93F6-7A4475228DEA}" dt="2024-01-16T22:30:30.954" v="1122" actId="478"/>
          <ac:picMkLst>
            <pc:docMk/>
            <pc:sldMk cId="1063454425" sldId="265"/>
            <ac:picMk id="5" creationId="{7A1345AE-850C-3FAD-B669-8EB09DADD4DD}"/>
          </ac:picMkLst>
        </pc:picChg>
        <pc:picChg chg="add mod">
          <ac:chgData name="Doug Wiesner" userId="927ba692-1982-4280-bcee-f5e5ca647168" providerId="ADAL" clId="{F69C4482-BD41-49A6-93F6-7A4475228DEA}" dt="2024-01-16T22:32:32.700" v="1214" actId="14100"/>
          <ac:picMkLst>
            <pc:docMk/>
            <pc:sldMk cId="1063454425" sldId="265"/>
            <ac:picMk id="6" creationId="{CAD19965-6DD2-873C-486C-214500682F48}"/>
          </ac:picMkLst>
        </pc:picChg>
        <pc:picChg chg="del">
          <ac:chgData name="Doug Wiesner" userId="927ba692-1982-4280-bcee-f5e5ca647168" providerId="ADAL" clId="{F69C4482-BD41-49A6-93F6-7A4475228DEA}" dt="2024-01-16T22:31:48.064" v="1129" actId="478"/>
          <ac:picMkLst>
            <pc:docMk/>
            <pc:sldMk cId="1063454425" sldId="265"/>
            <ac:picMk id="7" creationId="{991F5410-98EB-A785-18FA-973216658E31}"/>
          </ac:picMkLst>
        </pc:picChg>
        <pc:picChg chg="add mod">
          <ac:chgData name="Doug Wiesner" userId="927ba692-1982-4280-bcee-f5e5ca647168" providerId="ADAL" clId="{F69C4482-BD41-49A6-93F6-7A4475228DEA}" dt="2024-01-16T22:32:26.927" v="1212" actId="1076"/>
          <ac:picMkLst>
            <pc:docMk/>
            <pc:sldMk cId="1063454425" sldId="265"/>
            <ac:picMk id="9" creationId="{714BDDF9-B0CF-58B3-2015-11F8D2FB78C5}"/>
          </ac:picMkLst>
        </pc:picChg>
      </pc:sldChg>
      <pc:sldChg chg="addSp delSp modSp add mod">
        <pc:chgData name="Doug Wiesner" userId="927ba692-1982-4280-bcee-f5e5ca647168" providerId="ADAL" clId="{F69C4482-BD41-49A6-93F6-7A4475228DEA}" dt="2024-01-16T22:39:39.810" v="1395" actId="1076"/>
        <pc:sldMkLst>
          <pc:docMk/>
          <pc:sldMk cId="204470506" sldId="266"/>
        </pc:sldMkLst>
        <pc:spChg chg="mod">
          <ac:chgData name="Doug Wiesner" userId="927ba692-1982-4280-bcee-f5e5ca647168" providerId="ADAL" clId="{F69C4482-BD41-49A6-93F6-7A4475228DEA}" dt="2024-01-16T22:34:02.217" v="1229" actId="20577"/>
          <ac:spMkLst>
            <pc:docMk/>
            <pc:sldMk cId="204470506" sldId="266"/>
            <ac:spMk id="2" creationId="{32A30C5F-919C-2F8B-C930-27BE61C9AF17}"/>
          </ac:spMkLst>
        </pc:spChg>
        <pc:spChg chg="mod">
          <ac:chgData name="Doug Wiesner" userId="927ba692-1982-4280-bcee-f5e5ca647168" providerId="ADAL" clId="{F69C4482-BD41-49A6-93F6-7A4475228DEA}" dt="2024-01-16T22:39:35.634" v="1394" actId="20577"/>
          <ac:spMkLst>
            <pc:docMk/>
            <pc:sldMk cId="204470506" sldId="266"/>
            <ac:spMk id="4" creationId="{C202E995-2854-35A9-85D2-16795560C306}"/>
          </ac:spMkLst>
        </pc:spChg>
        <pc:spChg chg="del">
          <ac:chgData name="Doug Wiesner" userId="927ba692-1982-4280-bcee-f5e5ca647168" providerId="ADAL" clId="{F69C4482-BD41-49A6-93F6-7A4475228DEA}" dt="2024-01-16T22:38:35.673" v="1324" actId="478"/>
          <ac:spMkLst>
            <pc:docMk/>
            <pc:sldMk cId="204470506" sldId="266"/>
            <ac:spMk id="17" creationId="{CA915F7A-8274-5FE3-EE74-D796C0F86C2B}"/>
          </ac:spMkLst>
        </pc:spChg>
        <pc:spChg chg="del">
          <ac:chgData name="Doug Wiesner" userId="927ba692-1982-4280-bcee-f5e5ca647168" providerId="ADAL" clId="{F69C4482-BD41-49A6-93F6-7A4475228DEA}" dt="2024-01-16T22:38:36.708" v="1325" actId="478"/>
          <ac:spMkLst>
            <pc:docMk/>
            <pc:sldMk cId="204470506" sldId="266"/>
            <ac:spMk id="18" creationId="{5286D8A3-C542-7142-F002-15394DB7B0C0}"/>
          </ac:spMkLst>
        </pc:spChg>
        <pc:picChg chg="del">
          <ac:chgData name="Doug Wiesner" userId="927ba692-1982-4280-bcee-f5e5ca647168" providerId="ADAL" clId="{F69C4482-BD41-49A6-93F6-7A4475228DEA}" dt="2024-01-16T22:37:19.145" v="1263" actId="478"/>
          <ac:picMkLst>
            <pc:docMk/>
            <pc:sldMk cId="204470506" sldId="266"/>
            <ac:picMk id="5" creationId="{86D44CC1-A8F1-8B1F-0833-327D6B650AEF}"/>
          </ac:picMkLst>
        </pc:picChg>
        <pc:picChg chg="add mod">
          <ac:chgData name="Doug Wiesner" userId="927ba692-1982-4280-bcee-f5e5ca647168" providerId="ADAL" clId="{F69C4482-BD41-49A6-93F6-7A4475228DEA}" dt="2024-01-16T22:38:06.510" v="1265" actId="1076"/>
          <ac:picMkLst>
            <pc:docMk/>
            <pc:sldMk cId="204470506" sldId="266"/>
            <ac:picMk id="6" creationId="{2C8868B0-191B-4FA0-9062-6588232C5B78}"/>
          </ac:picMkLst>
        </pc:picChg>
        <pc:picChg chg="add mod">
          <ac:chgData name="Doug Wiesner" userId="927ba692-1982-4280-bcee-f5e5ca647168" providerId="ADAL" clId="{F69C4482-BD41-49A6-93F6-7A4475228DEA}" dt="2024-01-16T22:39:39.810" v="1395" actId="1076"/>
          <ac:picMkLst>
            <pc:docMk/>
            <pc:sldMk cId="204470506" sldId="266"/>
            <ac:picMk id="8" creationId="{12E7B86E-6D2F-FFEE-1DDC-4B93B64493C2}"/>
          </ac:picMkLst>
        </pc:picChg>
        <pc:picChg chg="del">
          <ac:chgData name="Doug Wiesner" userId="927ba692-1982-4280-bcee-f5e5ca647168" providerId="ADAL" clId="{F69C4482-BD41-49A6-93F6-7A4475228DEA}" dt="2024-01-16T22:35:53.504" v="1256" actId="478"/>
          <ac:picMkLst>
            <pc:docMk/>
            <pc:sldMk cId="204470506" sldId="266"/>
            <ac:picMk id="9" creationId="{68CB0054-8439-908F-83D3-59B1C7400DC8}"/>
          </ac:picMkLst>
        </pc:picChg>
        <pc:picChg chg="del">
          <ac:chgData name="Doug Wiesner" userId="927ba692-1982-4280-bcee-f5e5ca647168" providerId="ADAL" clId="{F69C4482-BD41-49A6-93F6-7A4475228DEA}" dt="2024-01-16T22:35:18.504" v="1251" actId="478"/>
          <ac:picMkLst>
            <pc:docMk/>
            <pc:sldMk cId="204470506" sldId="266"/>
            <ac:picMk id="12" creationId="{7D4E4CF6-A29E-4F0E-55CF-D34D4385A630}"/>
          </ac:picMkLst>
        </pc:picChg>
        <pc:picChg chg="del mod">
          <ac:chgData name="Doug Wiesner" userId="927ba692-1982-4280-bcee-f5e5ca647168" providerId="ADAL" clId="{F69C4482-BD41-49A6-93F6-7A4475228DEA}" dt="2024-01-16T22:35:56.983" v="1258" actId="478"/>
          <ac:picMkLst>
            <pc:docMk/>
            <pc:sldMk cId="204470506" sldId="266"/>
            <ac:picMk id="14" creationId="{2F75FF01-3E04-4D9C-2D77-C6A00F2D25DD}"/>
          </ac:picMkLst>
        </pc:picChg>
        <pc:picChg chg="del">
          <ac:chgData name="Doug Wiesner" userId="927ba692-1982-4280-bcee-f5e5ca647168" providerId="ADAL" clId="{F69C4482-BD41-49A6-93F6-7A4475228DEA}" dt="2024-01-16T22:35:58.016" v="1259" actId="478"/>
          <ac:picMkLst>
            <pc:docMk/>
            <pc:sldMk cId="204470506" sldId="266"/>
            <ac:picMk id="16" creationId="{40AAA27E-9422-6427-74EC-4328A2236DFF}"/>
          </ac:picMkLst>
        </pc:picChg>
      </pc:sldChg>
      <pc:sldChg chg="addSp delSp modSp add mod">
        <pc:chgData name="Doug Wiesner" userId="927ba692-1982-4280-bcee-f5e5ca647168" providerId="ADAL" clId="{F69C4482-BD41-49A6-93F6-7A4475228DEA}" dt="2024-01-16T23:12:19.126" v="1663" actId="478"/>
        <pc:sldMkLst>
          <pc:docMk/>
          <pc:sldMk cId="4131773968" sldId="267"/>
        </pc:sldMkLst>
        <pc:spChg chg="mod">
          <ac:chgData name="Doug Wiesner" userId="927ba692-1982-4280-bcee-f5e5ca647168" providerId="ADAL" clId="{F69C4482-BD41-49A6-93F6-7A4475228DEA}" dt="2024-01-16T22:40:14.240" v="1398" actId="27636"/>
          <ac:spMkLst>
            <pc:docMk/>
            <pc:sldMk cId="4131773968" sldId="267"/>
            <ac:spMk id="2" creationId="{9A228F3E-128F-F285-537E-5865C812E5D0}"/>
          </ac:spMkLst>
        </pc:spChg>
        <pc:spChg chg="mod">
          <ac:chgData name="Doug Wiesner" userId="927ba692-1982-4280-bcee-f5e5ca647168" providerId="ADAL" clId="{F69C4482-BD41-49A6-93F6-7A4475228DEA}" dt="2024-01-16T22:54:53.605" v="1568" actId="14100"/>
          <ac:spMkLst>
            <pc:docMk/>
            <pc:sldMk cId="4131773968" sldId="267"/>
            <ac:spMk id="3" creationId="{98AC8326-36F5-B2DD-3C90-5CE038C1B1C0}"/>
          </ac:spMkLst>
        </pc:spChg>
        <pc:picChg chg="add del mod">
          <ac:chgData name="Doug Wiesner" userId="927ba692-1982-4280-bcee-f5e5ca647168" providerId="ADAL" clId="{F69C4482-BD41-49A6-93F6-7A4475228DEA}" dt="2024-01-16T23:12:19.126" v="1663" actId="478"/>
          <ac:picMkLst>
            <pc:docMk/>
            <pc:sldMk cId="4131773968" sldId="267"/>
            <ac:picMk id="5" creationId="{F0FB1311-518C-2EBF-4AE8-D2FA156E12CE}"/>
          </ac:picMkLst>
        </pc:picChg>
        <pc:picChg chg="del">
          <ac:chgData name="Doug Wiesner" userId="927ba692-1982-4280-bcee-f5e5ca647168" providerId="ADAL" clId="{F69C4482-BD41-49A6-93F6-7A4475228DEA}" dt="2024-01-16T22:44:29.992" v="1561" actId="478"/>
          <ac:picMkLst>
            <pc:docMk/>
            <pc:sldMk cId="4131773968" sldId="267"/>
            <ac:picMk id="6" creationId="{CAD19965-6DD2-873C-486C-214500682F48}"/>
          </ac:picMkLst>
        </pc:picChg>
        <pc:picChg chg="add mod">
          <ac:chgData name="Doug Wiesner" userId="927ba692-1982-4280-bcee-f5e5ca647168" providerId="ADAL" clId="{F69C4482-BD41-49A6-93F6-7A4475228DEA}" dt="2024-01-16T22:54:45.002" v="1566" actId="1076"/>
          <ac:picMkLst>
            <pc:docMk/>
            <pc:sldMk cId="4131773968" sldId="267"/>
            <ac:picMk id="8" creationId="{F5CA0600-4761-27C1-C48C-F19FF6FACA05}"/>
          </ac:picMkLst>
        </pc:picChg>
        <pc:picChg chg="del">
          <ac:chgData name="Doug Wiesner" userId="927ba692-1982-4280-bcee-f5e5ca647168" providerId="ADAL" clId="{F69C4482-BD41-49A6-93F6-7A4475228DEA}" dt="2024-01-16T22:44:18.242" v="1554" actId="478"/>
          <ac:picMkLst>
            <pc:docMk/>
            <pc:sldMk cId="4131773968" sldId="267"/>
            <ac:picMk id="9" creationId="{714BDDF9-B0CF-58B3-2015-11F8D2FB78C5}"/>
          </ac:picMkLst>
        </pc:picChg>
      </pc:sldChg>
      <pc:sldChg chg="addSp delSp modSp add mod">
        <pc:chgData name="Doug Wiesner" userId="927ba692-1982-4280-bcee-f5e5ca647168" providerId="ADAL" clId="{F69C4482-BD41-49A6-93F6-7A4475228DEA}" dt="2024-01-16T23:03:44.902" v="1656" actId="404"/>
        <pc:sldMkLst>
          <pc:docMk/>
          <pc:sldMk cId="840055745" sldId="268"/>
        </pc:sldMkLst>
        <pc:spChg chg="mod">
          <ac:chgData name="Doug Wiesner" userId="927ba692-1982-4280-bcee-f5e5ca647168" providerId="ADAL" clId="{F69C4482-BD41-49A6-93F6-7A4475228DEA}" dt="2024-01-16T22:57:01.702" v="1571" actId="27636"/>
          <ac:spMkLst>
            <pc:docMk/>
            <pc:sldMk cId="840055745" sldId="268"/>
            <ac:spMk id="2" creationId="{9A228F3E-128F-F285-537E-5865C812E5D0}"/>
          </ac:spMkLst>
        </pc:spChg>
        <pc:spChg chg="mod">
          <ac:chgData name="Doug Wiesner" userId="927ba692-1982-4280-bcee-f5e5ca647168" providerId="ADAL" clId="{F69C4482-BD41-49A6-93F6-7A4475228DEA}" dt="2024-01-16T23:03:36.683" v="1653" actId="1076"/>
          <ac:spMkLst>
            <pc:docMk/>
            <pc:sldMk cId="840055745" sldId="268"/>
            <ac:spMk id="3" creationId="{98AC8326-36F5-B2DD-3C90-5CE038C1B1C0}"/>
          </ac:spMkLst>
        </pc:spChg>
        <pc:spChg chg="add mod">
          <ac:chgData name="Doug Wiesner" userId="927ba692-1982-4280-bcee-f5e5ca647168" providerId="ADAL" clId="{F69C4482-BD41-49A6-93F6-7A4475228DEA}" dt="2024-01-16T23:03:44.902" v="1656" actId="404"/>
          <ac:spMkLst>
            <pc:docMk/>
            <pc:sldMk cId="840055745" sldId="268"/>
            <ac:spMk id="8" creationId="{A0E6424A-A4BE-05FB-B805-279C35F27390}"/>
          </ac:spMkLst>
        </pc:spChg>
        <pc:picChg chg="add mod">
          <ac:chgData name="Doug Wiesner" userId="927ba692-1982-4280-bcee-f5e5ca647168" providerId="ADAL" clId="{F69C4482-BD41-49A6-93F6-7A4475228DEA}" dt="2024-01-16T23:03:02.224" v="1645" actId="1076"/>
          <ac:picMkLst>
            <pc:docMk/>
            <pc:sldMk cId="840055745" sldId="268"/>
            <ac:picMk id="4" creationId="{E8A60A7D-2CF0-64F6-6573-2553C3A4EFE5}"/>
          </ac:picMkLst>
        </pc:picChg>
        <pc:picChg chg="del">
          <ac:chgData name="Doug Wiesner" userId="927ba692-1982-4280-bcee-f5e5ca647168" providerId="ADAL" clId="{F69C4482-BD41-49A6-93F6-7A4475228DEA}" dt="2024-01-16T22:57:51.808" v="1618" actId="478"/>
          <ac:picMkLst>
            <pc:docMk/>
            <pc:sldMk cId="840055745" sldId="268"/>
            <ac:picMk id="6" creationId="{CAD19965-6DD2-873C-486C-214500682F48}"/>
          </ac:picMkLst>
        </pc:picChg>
        <pc:picChg chg="add mod">
          <ac:chgData name="Doug Wiesner" userId="927ba692-1982-4280-bcee-f5e5ca647168" providerId="ADAL" clId="{F69C4482-BD41-49A6-93F6-7A4475228DEA}" dt="2024-01-16T23:02:57.784" v="1643" actId="1076"/>
          <ac:picMkLst>
            <pc:docMk/>
            <pc:sldMk cId="840055745" sldId="268"/>
            <ac:picMk id="7" creationId="{AD60F2D7-7FC4-14D7-9B6A-FE38C3281D21}"/>
          </ac:picMkLst>
        </pc:picChg>
        <pc:picChg chg="del">
          <ac:chgData name="Doug Wiesner" userId="927ba692-1982-4280-bcee-f5e5ca647168" providerId="ADAL" clId="{F69C4482-BD41-49A6-93F6-7A4475228DEA}" dt="2024-01-16T22:57:50.163" v="1617" actId="478"/>
          <ac:picMkLst>
            <pc:docMk/>
            <pc:sldMk cId="840055745" sldId="268"/>
            <ac:picMk id="9" creationId="{714BDDF9-B0CF-58B3-2015-11F8D2FB78C5}"/>
          </ac:picMkLst>
        </pc:picChg>
      </pc:sldChg>
      <pc:sldChg chg="addSp delSp modSp add mod">
        <pc:chgData name="Doug Wiesner" userId="927ba692-1982-4280-bcee-f5e5ca647168" providerId="ADAL" clId="{F69C4482-BD41-49A6-93F6-7A4475228DEA}" dt="2024-01-16T23:17:26.597" v="1800" actId="1076"/>
        <pc:sldMkLst>
          <pc:docMk/>
          <pc:sldMk cId="3092052972" sldId="269"/>
        </pc:sldMkLst>
        <pc:spChg chg="mod">
          <ac:chgData name="Doug Wiesner" userId="927ba692-1982-4280-bcee-f5e5ca647168" providerId="ADAL" clId="{F69C4482-BD41-49A6-93F6-7A4475228DEA}" dt="2024-01-16T23:14:06.297" v="1665"/>
          <ac:spMkLst>
            <pc:docMk/>
            <pc:sldMk cId="3092052972" sldId="269"/>
            <ac:spMk id="2" creationId="{9A228F3E-128F-F285-537E-5865C812E5D0}"/>
          </ac:spMkLst>
        </pc:spChg>
        <pc:spChg chg="mod">
          <ac:chgData name="Doug Wiesner" userId="927ba692-1982-4280-bcee-f5e5ca647168" providerId="ADAL" clId="{F69C4482-BD41-49A6-93F6-7A4475228DEA}" dt="2024-01-16T23:17:00.347" v="1772" actId="20577"/>
          <ac:spMkLst>
            <pc:docMk/>
            <pc:sldMk cId="3092052972" sldId="269"/>
            <ac:spMk id="3" creationId="{98AC8326-36F5-B2DD-3C90-5CE038C1B1C0}"/>
          </ac:spMkLst>
        </pc:spChg>
        <pc:spChg chg="mod">
          <ac:chgData name="Doug Wiesner" userId="927ba692-1982-4280-bcee-f5e5ca647168" providerId="ADAL" clId="{F69C4482-BD41-49A6-93F6-7A4475228DEA}" dt="2024-01-16T23:17:10.298" v="1798" actId="20577"/>
          <ac:spMkLst>
            <pc:docMk/>
            <pc:sldMk cId="3092052972" sldId="269"/>
            <ac:spMk id="8" creationId="{A0E6424A-A4BE-05FB-B805-279C35F27390}"/>
          </ac:spMkLst>
        </pc:spChg>
        <pc:picChg chg="del">
          <ac:chgData name="Doug Wiesner" userId="927ba692-1982-4280-bcee-f5e5ca647168" providerId="ADAL" clId="{F69C4482-BD41-49A6-93F6-7A4475228DEA}" dt="2024-01-16T23:16:49.010" v="1747" actId="478"/>
          <ac:picMkLst>
            <pc:docMk/>
            <pc:sldMk cId="3092052972" sldId="269"/>
            <ac:picMk id="4" creationId="{E8A60A7D-2CF0-64F6-6573-2553C3A4EFE5}"/>
          </ac:picMkLst>
        </pc:picChg>
        <pc:picChg chg="add mod">
          <ac:chgData name="Doug Wiesner" userId="927ba692-1982-4280-bcee-f5e5ca647168" providerId="ADAL" clId="{F69C4482-BD41-49A6-93F6-7A4475228DEA}" dt="2024-01-16T23:16:51.624" v="1748" actId="1076"/>
          <ac:picMkLst>
            <pc:docMk/>
            <pc:sldMk cId="3092052972" sldId="269"/>
            <ac:picMk id="6" creationId="{5D284A6E-D397-B99A-1DE3-6D39A3ED64AC}"/>
          </ac:picMkLst>
        </pc:picChg>
        <pc:picChg chg="del">
          <ac:chgData name="Doug Wiesner" userId="927ba692-1982-4280-bcee-f5e5ca647168" providerId="ADAL" clId="{F69C4482-BD41-49A6-93F6-7A4475228DEA}" dt="2024-01-16T23:15:48.851" v="1740" actId="478"/>
          <ac:picMkLst>
            <pc:docMk/>
            <pc:sldMk cId="3092052972" sldId="269"/>
            <ac:picMk id="7" creationId="{AD60F2D7-7FC4-14D7-9B6A-FE38C3281D21}"/>
          </ac:picMkLst>
        </pc:picChg>
        <pc:picChg chg="add mod">
          <ac:chgData name="Doug Wiesner" userId="927ba692-1982-4280-bcee-f5e5ca647168" providerId="ADAL" clId="{F69C4482-BD41-49A6-93F6-7A4475228DEA}" dt="2024-01-16T23:17:26.597" v="1800" actId="1076"/>
          <ac:picMkLst>
            <pc:docMk/>
            <pc:sldMk cId="3092052972" sldId="269"/>
            <ac:picMk id="10" creationId="{445801A0-CA4A-A2CA-D68A-28B0F7A06820}"/>
          </ac:picMkLst>
        </pc:picChg>
      </pc:sldChg>
      <pc:sldChg chg="new del">
        <pc:chgData name="Doug Wiesner" userId="927ba692-1982-4280-bcee-f5e5ca647168" providerId="ADAL" clId="{F69C4482-BD41-49A6-93F6-7A4475228DEA}" dt="2024-01-17T14:10:24.210" v="2001" actId="2696"/>
        <pc:sldMkLst>
          <pc:docMk/>
          <pc:sldMk cId="3932998675" sldId="270"/>
        </pc:sldMkLst>
      </pc:sldChg>
      <pc:sldChg chg="addSp delSp modSp new mod">
        <pc:chgData name="Doug Wiesner" userId="927ba692-1982-4280-bcee-f5e5ca647168" providerId="ADAL" clId="{F69C4482-BD41-49A6-93F6-7A4475228DEA}" dt="2024-01-17T14:10:30.401" v="2004" actId="1076"/>
        <pc:sldMkLst>
          <pc:docMk/>
          <pc:sldMk cId="2904016956" sldId="271"/>
        </pc:sldMkLst>
        <pc:spChg chg="mod">
          <ac:chgData name="Doug Wiesner" userId="927ba692-1982-4280-bcee-f5e5ca647168" providerId="ADAL" clId="{F69C4482-BD41-49A6-93F6-7A4475228DEA}" dt="2024-01-17T14:07:12.596" v="1881" actId="20577"/>
          <ac:spMkLst>
            <pc:docMk/>
            <pc:sldMk cId="2904016956" sldId="271"/>
            <ac:spMk id="2" creationId="{D0E1F731-0568-529F-6BF1-F7B134CE0B89}"/>
          </ac:spMkLst>
        </pc:spChg>
        <pc:spChg chg="del mod">
          <ac:chgData name="Doug Wiesner" userId="927ba692-1982-4280-bcee-f5e5ca647168" providerId="ADAL" clId="{F69C4482-BD41-49A6-93F6-7A4475228DEA}" dt="2024-01-17T14:05:43.855" v="1817" actId="22"/>
          <ac:spMkLst>
            <pc:docMk/>
            <pc:sldMk cId="2904016956" sldId="271"/>
            <ac:spMk id="3" creationId="{43125F5E-DA56-584A-2365-79B47191EDD1}"/>
          </ac:spMkLst>
        </pc:spChg>
        <pc:spChg chg="mod">
          <ac:chgData name="Doug Wiesner" userId="927ba692-1982-4280-bcee-f5e5ca647168" providerId="ADAL" clId="{F69C4482-BD41-49A6-93F6-7A4475228DEA}" dt="2024-01-17T14:08:24.292" v="1995" actId="20577"/>
          <ac:spMkLst>
            <pc:docMk/>
            <pc:sldMk cId="2904016956" sldId="271"/>
            <ac:spMk id="4" creationId="{557715A4-7CB4-F0BD-1160-1266D827817A}"/>
          </ac:spMkLst>
        </pc:spChg>
        <pc:spChg chg="add del mod">
          <ac:chgData name="Doug Wiesner" userId="927ba692-1982-4280-bcee-f5e5ca647168" providerId="ADAL" clId="{F69C4482-BD41-49A6-93F6-7A4475228DEA}" dt="2024-01-17T14:05:53.951" v="1820" actId="478"/>
          <ac:spMkLst>
            <pc:docMk/>
            <pc:sldMk cId="2904016956" sldId="271"/>
            <ac:spMk id="8" creationId="{77A6771E-8E2D-7E1B-8DE1-E0A28D45A463}"/>
          </ac:spMkLst>
        </pc:spChg>
        <pc:picChg chg="add del mod ord">
          <ac:chgData name="Doug Wiesner" userId="927ba692-1982-4280-bcee-f5e5ca647168" providerId="ADAL" clId="{F69C4482-BD41-49A6-93F6-7A4475228DEA}" dt="2024-01-17T14:05:51.177" v="1819" actId="478"/>
          <ac:picMkLst>
            <pc:docMk/>
            <pc:sldMk cId="2904016956" sldId="271"/>
            <ac:picMk id="6" creationId="{B4352D6C-B75A-15E1-0A0E-EB54118E870C}"/>
          </ac:picMkLst>
        </pc:picChg>
        <pc:picChg chg="add del mod">
          <ac:chgData name="Doug Wiesner" userId="927ba692-1982-4280-bcee-f5e5ca647168" providerId="ADAL" clId="{F69C4482-BD41-49A6-93F6-7A4475228DEA}" dt="2024-01-17T14:10:16.542" v="1999" actId="478"/>
          <ac:picMkLst>
            <pc:docMk/>
            <pc:sldMk cId="2904016956" sldId="271"/>
            <ac:picMk id="10" creationId="{B0DE368F-36E3-2EE0-A9B5-703FE1C47DFF}"/>
          </ac:picMkLst>
        </pc:picChg>
        <pc:picChg chg="add mod">
          <ac:chgData name="Doug Wiesner" userId="927ba692-1982-4280-bcee-f5e5ca647168" providerId="ADAL" clId="{F69C4482-BD41-49A6-93F6-7A4475228DEA}" dt="2024-01-17T14:10:30.401" v="2004" actId="1076"/>
          <ac:picMkLst>
            <pc:docMk/>
            <pc:sldMk cId="2904016956" sldId="271"/>
            <ac:picMk id="12" creationId="{9507DB47-0E67-C5F4-1E5E-D07C1CDCECBB}"/>
          </ac:picMkLst>
        </pc:picChg>
      </pc:sldChg>
      <pc:sldChg chg="modSp add mod ord">
        <pc:chgData name="Doug Wiesner" userId="927ba692-1982-4280-bcee-f5e5ca647168" providerId="ADAL" clId="{F69C4482-BD41-49A6-93F6-7A4475228DEA}" dt="2024-01-17T15:03:07.591" v="2083" actId="20577"/>
        <pc:sldMkLst>
          <pc:docMk/>
          <pc:sldMk cId="312229509" sldId="272"/>
        </pc:sldMkLst>
        <pc:spChg chg="mod">
          <ac:chgData name="Doug Wiesner" userId="927ba692-1982-4280-bcee-f5e5ca647168" providerId="ADAL" clId="{F69C4482-BD41-49A6-93F6-7A4475228DEA}" dt="2024-01-17T15:02:14.104" v="2051" actId="20577"/>
          <ac:spMkLst>
            <pc:docMk/>
            <pc:sldMk cId="312229509" sldId="272"/>
            <ac:spMk id="2" creationId="{D0E1F731-0568-529F-6BF1-F7B134CE0B89}"/>
          </ac:spMkLst>
        </pc:spChg>
        <pc:spChg chg="mod">
          <ac:chgData name="Doug Wiesner" userId="927ba692-1982-4280-bcee-f5e5ca647168" providerId="ADAL" clId="{F69C4482-BD41-49A6-93F6-7A4475228DEA}" dt="2024-01-17T15:03:07.591" v="2083" actId="20577"/>
          <ac:spMkLst>
            <pc:docMk/>
            <pc:sldMk cId="312229509" sldId="272"/>
            <ac:spMk id="4" creationId="{557715A4-7CB4-F0BD-1160-1266D827817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2B94BD1-B8B7-4912-8C43-D160B89C6620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447B3C-CE36-4566-81C1-39BA04F59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9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4BD1-B8B7-4912-8C43-D160B89C6620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7B3C-CE36-4566-81C1-39BA04F59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73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2B94BD1-B8B7-4912-8C43-D160B89C6620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12447B3C-CE36-4566-81C1-39BA04F59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2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4BD1-B8B7-4912-8C43-D160B89C6620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7B3C-CE36-4566-81C1-39BA04F59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5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2B94BD1-B8B7-4912-8C43-D160B89C6620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447B3C-CE36-4566-81C1-39BA04F59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9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4BD1-B8B7-4912-8C43-D160B89C6620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7B3C-CE36-4566-81C1-39BA04F59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5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4BD1-B8B7-4912-8C43-D160B89C6620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7B3C-CE36-4566-81C1-39BA04F59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57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4BD1-B8B7-4912-8C43-D160B89C6620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7B3C-CE36-4566-81C1-39BA04F59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73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4BD1-B8B7-4912-8C43-D160B89C6620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7B3C-CE36-4566-81C1-39BA04F59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7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4BD1-B8B7-4912-8C43-D160B89C6620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7B3C-CE36-4566-81C1-39BA04F59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7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4BD1-B8B7-4912-8C43-D160B89C6620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7B3C-CE36-4566-81C1-39BA04F59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1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62B94BD1-B8B7-4912-8C43-D160B89C6620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12447B3C-CE36-4566-81C1-39BA04F59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75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D7CC96-C780-4732-A90E-CFE17994F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24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4F64FA-2840-4923-87B3-B4839C20D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3738880"/>
            <a:ext cx="12188952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44DE3D-4555-4A42-BC53-834DCF8C1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5567680"/>
            <a:ext cx="1218895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36352D-D461-276C-FA4B-E92FB6D72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3876040"/>
            <a:ext cx="11471565" cy="1739347"/>
          </a:xfrm>
        </p:spPr>
        <p:txBody>
          <a:bodyPr>
            <a:normAutofit/>
          </a:bodyPr>
          <a:lstStyle/>
          <a:p>
            <a:r>
              <a:rPr lang="en-US" dirty="0"/>
              <a:t>CTEIS Reports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1A0C26-9BC8-77B6-E59A-B5738E14B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809" y="5567680"/>
            <a:ext cx="11018382" cy="457201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Douglas Wiesner, Ph. D. </a:t>
            </a:r>
            <a:br>
              <a:rPr lang="en-US" sz="1600" dirty="0">
                <a:solidFill>
                  <a:schemeClr val="accent6"/>
                </a:solidFill>
              </a:rPr>
            </a:br>
            <a:r>
              <a:rPr lang="en-US" sz="1600" dirty="0">
                <a:solidFill>
                  <a:schemeClr val="accent6"/>
                </a:solidFill>
              </a:rPr>
              <a:t>PTD Technology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1D1F84-DA3C-8714-F3A3-9B00882DB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580" y="237706"/>
            <a:ext cx="3896839" cy="32473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983C74-057B-89B5-D8E0-79192B93F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29" y="5777029"/>
            <a:ext cx="1748446" cy="95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11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28F3E-128F-F285-537E-5865C812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009786"/>
          </a:xfrm>
        </p:spPr>
        <p:txBody>
          <a:bodyPr/>
          <a:lstStyle/>
          <a:p>
            <a:r>
              <a:rPr lang="en-US" dirty="0"/>
              <a:t>How many courses do I have?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AC8326-36F5-B2DD-3C90-5CE038C1B1C0}"/>
              </a:ext>
            </a:extLst>
          </p:cNvPr>
          <p:cNvSpPr txBox="1"/>
          <p:nvPr/>
        </p:nvSpPr>
        <p:spPr>
          <a:xfrm>
            <a:off x="0" y="1945077"/>
            <a:ext cx="4086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Menu: Building Course Review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View/Export for selected building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1345AE-850C-3FAD-B669-8EB09DADD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853" y="2894509"/>
            <a:ext cx="7829044" cy="36793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1F5410-98EB-A785-18FA-973216658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92" y="2724150"/>
            <a:ext cx="2847200" cy="230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62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28F3E-128F-F285-537E-5865C812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009786"/>
          </a:xfrm>
        </p:spPr>
        <p:txBody>
          <a:bodyPr/>
          <a:lstStyle/>
          <a:p>
            <a:r>
              <a:rPr lang="en-US" dirty="0"/>
              <a:t>How many courses do I have?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AC8326-36F5-B2DD-3C90-5CE038C1B1C0}"/>
              </a:ext>
            </a:extLst>
          </p:cNvPr>
          <p:cNvSpPr txBox="1"/>
          <p:nvPr/>
        </p:nvSpPr>
        <p:spPr>
          <a:xfrm>
            <a:off x="0" y="1945077"/>
            <a:ext cx="38913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Menu: Reports/Building Reports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Program/Course Reports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List of Courses by Building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And CIP Code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D19965-6DD2-873C-486C-214500682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139" y="2705101"/>
            <a:ext cx="5072327" cy="38687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4BDDF9-B0CF-58B3-2015-11F8D2FB7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60" y="3247079"/>
            <a:ext cx="4086375" cy="109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54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28F3E-128F-F285-537E-5865C812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009786"/>
          </a:xfrm>
        </p:spPr>
        <p:txBody>
          <a:bodyPr>
            <a:normAutofit fontScale="9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Are my students properly enrolled?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AC8326-36F5-B2DD-3C90-5CE038C1B1C0}"/>
              </a:ext>
            </a:extLst>
          </p:cNvPr>
          <p:cNvSpPr txBox="1"/>
          <p:nvPr/>
        </p:nvSpPr>
        <p:spPr>
          <a:xfrm>
            <a:off x="355221" y="2936557"/>
            <a:ext cx="4336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Class Student List Reports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A60A7D-2CF0-64F6-6573-2553C3A4E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959" y="3550299"/>
            <a:ext cx="5843371" cy="26534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60F2D7-7FC4-14D7-9B6A-FE38C3281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21" y="3550299"/>
            <a:ext cx="5217227" cy="26150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E6424A-A4BE-05FB-B805-279C35F27390}"/>
              </a:ext>
            </a:extLst>
          </p:cNvPr>
          <p:cNvSpPr txBox="1"/>
          <p:nvPr/>
        </p:nvSpPr>
        <p:spPr>
          <a:xfrm>
            <a:off x="6094959" y="2967335"/>
            <a:ext cx="2954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Enrollment Export	</a:t>
            </a:r>
          </a:p>
        </p:txBody>
      </p:sp>
    </p:spTree>
    <p:extLst>
      <p:ext uri="{BB962C8B-B14F-4D97-AF65-F5344CB8AC3E}">
        <p14:creationId xmlns:p14="http://schemas.microsoft.com/office/powerpoint/2010/main" val="840055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28F3E-128F-F285-537E-5865C812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009786"/>
          </a:xfrm>
        </p:spPr>
        <p:txBody>
          <a:bodyPr>
            <a:normAutofit fontScale="9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Are my students receiving Segments/Competencies they deserve?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AC8326-36F5-B2DD-3C90-5CE038C1B1C0}"/>
              </a:ext>
            </a:extLst>
          </p:cNvPr>
          <p:cNvSpPr txBox="1"/>
          <p:nvPr/>
        </p:nvSpPr>
        <p:spPr>
          <a:xfrm>
            <a:off x="355221" y="2073915"/>
            <a:ext cx="48176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Reports/Building Reports</a:t>
            </a:r>
          </a:p>
          <a:p>
            <a:r>
              <a:rPr lang="en-US" sz="2800" dirty="0"/>
              <a:t>	Completer Summary Report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E6424A-A4BE-05FB-B805-279C35F27390}"/>
              </a:ext>
            </a:extLst>
          </p:cNvPr>
          <p:cNvSpPr txBox="1"/>
          <p:nvPr/>
        </p:nvSpPr>
        <p:spPr>
          <a:xfrm>
            <a:off x="6094959" y="2073915"/>
            <a:ext cx="4570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Student Advancement Export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284A6E-D397-B99A-1DE3-6D39A3ED6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959" y="3122329"/>
            <a:ext cx="5756077" cy="26534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5801A0-CA4A-A2CA-D68A-28B0F7A06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75" y="3122329"/>
            <a:ext cx="4171981" cy="274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52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28F3E-128F-F285-537E-5865C812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009786"/>
          </a:xfrm>
        </p:spPr>
        <p:txBody>
          <a:bodyPr>
            <a:normAutofit fontScale="9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Do my Courses produce Concentrators and Completers?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AC8326-36F5-B2DD-3C90-5CE038C1B1C0}"/>
              </a:ext>
            </a:extLst>
          </p:cNvPr>
          <p:cNvSpPr txBox="1"/>
          <p:nvPr/>
        </p:nvSpPr>
        <p:spPr>
          <a:xfrm>
            <a:off x="0" y="1945077"/>
            <a:ext cx="32670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Menu: Reports/Building Reports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Program/Course Reports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3 </a:t>
            </a:r>
            <a:r>
              <a:rPr lang="en-US" dirty="0" err="1"/>
              <a:t>Yr</a:t>
            </a:r>
            <a:r>
              <a:rPr lang="en-US" dirty="0"/>
              <a:t> Instructional Design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FB1311-518C-2EBF-4AE8-D2FA156E1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039" y="1233025"/>
            <a:ext cx="4524805" cy="822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CA0600-4761-27C1-C48C-F19FF6FAC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043" y="2166921"/>
            <a:ext cx="8705914" cy="452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73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1F731-0568-529F-6BF1-F7B134CE0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  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715A4-7CB4-F0BD-1160-1266D8278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3511" y="2280017"/>
            <a:ext cx="5130064" cy="3429000"/>
          </a:xfrm>
        </p:spPr>
        <p:txBody>
          <a:bodyPr/>
          <a:lstStyle/>
          <a:p>
            <a:r>
              <a:rPr lang="en-US" dirty="0"/>
              <a:t>Doug Wiesner, Ph.D.</a:t>
            </a:r>
          </a:p>
          <a:p>
            <a:r>
              <a:rPr lang="en-US" dirty="0"/>
              <a:t>PTD Technology</a:t>
            </a:r>
          </a:p>
          <a:p>
            <a:r>
              <a:rPr lang="en-US" dirty="0"/>
              <a:t>Doug.Wiesner@PTDTechnology.com</a:t>
            </a:r>
          </a:p>
          <a:p>
            <a:r>
              <a:rPr lang="en-US" dirty="0"/>
              <a:t>Slide deck available at </a:t>
            </a:r>
          </a:p>
          <a:p>
            <a:r>
              <a:rPr lang="en-US" dirty="0"/>
              <a:t>Support.CTEIS.com/Resources/Presentations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07DB47-0E67-C5F4-1E5E-D07C1CDCE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949" y="2561271"/>
            <a:ext cx="355282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9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1F731-0568-529F-6BF1-F7B134CE0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CTEIS Reports to answer Common Questions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715A4-7CB4-F0BD-1160-1266D8278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3511" y="2280017"/>
            <a:ext cx="5130064" cy="3429000"/>
          </a:xfrm>
        </p:spPr>
        <p:txBody>
          <a:bodyPr/>
          <a:lstStyle/>
          <a:p>
            <a:r>
              <a:rPr lang="en-US" dirty="0"/>
              <a:t>Doug Wiesner, Ph.D.</a:t>
            </a:r>
          </a:p>
          <a:p>
            <a:r>
              <a:rPr lang="en-US" dirty="0"/>
              <a:t>PTD Technology</a:t>
            </a:r>
          </a:p>
          <a:p>
            <a:endParaRPr lang="en-US" dirty="0"/>
          </a:p>
          <a:p>
            <a:r>
              <a:rPr lang="en-US" dirty="0"/>
              <a:t>Slide deck available at </a:t>
            </a:r>
          </a:p>
          <a:p>
            <a:r>
              <a:rPr lang="en-US" dirty="0"/>
              <a:t>Support.CTEIS.com/Resources/Presentations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07DB47-0E67-C5F4-1E5E-D07C1CDCE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949" y="2561271"/>
            <a:ext cx="355282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1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FD54A-2F3C-EDA5-0DEC-86D024767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897643"/>
          </a:xfrm>
        </p:spPr>
        <p:txBody>
          <a:bodyPr/>
          <a:lstStyle/>
          <a:p>
            <a:r>
              <a:rPr lang="en-US" dirty="0"/>
              <a:t>Common Follow Up Question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9A239-2037-D323-B6DB-DB4CD1A80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2919" y="2150621"/>
            <a:ext cx="10084206" cy="3429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I want to give my teachers more feed back from the Follow Up Surveys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X0610, X0611, T1608 by CIP Code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Survey Exports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71FB9F-F23F-141A-A674-C284F587537F}"/>
              </a:ext>
            </a:extLst>
          </p:cNvPr>
          <p:cNvSpPr txBox="1"/>
          <p:nvPr/>
        </p:nvSpPr>
        <p:spPr>
          <a:xfrm>
            <a:off x="2044460" y="1181818"/>
            <a:ext cx="5840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CTEIS reports can answer them </a:t>
            </a:r>
          </a:p>
        </p:txBody>
      </p:sp>
    </p:spTree>
    <p:extLst>
      <p:ext uri="{BB962C8B-B14F-4D97-AF65-F5344CB8AC3E}">
        <p14:creationId xmlns:p14="http://schemas.microsoft.com/office/powerpoint/2010/main" val="3321308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EAF58-4109-3F6E-7763-3670CD3AB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935024"/>
          </a:xfrm>
        </p:spPr>
        <p:txBody>
          <a:bodyPr/>
          <a:lstStyle/>
          <a:p>
            <a:r>
              <a:rPr lang="en-US" dirty="0"/>
              <a:t>Follow Up Reports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4524B7-ED8D-DDCF-2B15-BED3E8169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0398" y="1853923"/>
            <a:ext cx="4826945" cy="207947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X0610, X0611, T1608 by CIP Code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Can use to provide to teachers so they can see how their students responded.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Interpretation Guides are found on Support Pages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BA8AAC-7ADE-2A8F-1B26-0A328BC05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519" y="4072178"/>
            <a:ext cx="2612022" cy="20794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1A22A0-FDE8-6DA8-5AEE-930A7ED9B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303" y="1444019"/>
            <a:ext cx="1602356" cy="11643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5B28B1-4CE9-7219-D1E1-0AFBB5187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619" y="1257896"/>
            <a:ext cx="3662296" cy="15365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394FC8-0FE3-4DAC-7B00-0220270BD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2303" y="2893660"/>
            <a:ext cx="5153040" cy="37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2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EAF58-4109-3F6E-7763-3670CD3AB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928610"/>
          </a:xfrm>
        </p:spPr>
        <p:txBody>
          <a:bodyPr/>
          <a:lstStyle/>
          <a:p>
            <a:r>
              <a:rPr lang="en-US" dirty="0"/>
              <a:t>Follow Up Reports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4524B7-ED8D-DDCF-2B15-BED3E8169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0664" y="2003972"/>
            <a:ext cx="3481224" cy="3429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Survey Exports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Building Follow Up Review Page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Survey Response Key found in Protocol Manual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0F3D7E-036E-32BE-AEAB-122932095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991" y="1337218"/>
            <a:ext cx="3104536" cy="836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9B99A6-A9F9-4936-74B9-091F35C35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001" y="1309863"/>
            <a:ext cx="3171848" cy="13811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679F79-548A-21D1-41ED-E320CA8AE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93" y="3185540"/>
            <a:ext cx="10608798" cy="9814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4D7122-94FC-5CA1-1816-F095662A1F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3472" y="4403142"/>
            <a:ext cx="2777732" cy="22113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DFFDEF-D5A3-8C7C-6C0F-4FD28A132F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2712" y="4256301"/>
            <a:ext cx="3333599" cy="2548239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D0702DD3-5712-C525-AB66-71FF6F35FEDA}"/>
              </a:ext>
            </a:extLst>
          </p:cNvPr>
          <p:cNvSpPr/>
          <p:nvPr/>
        </p:nvSpPr>
        <p:spPr>
          <a:xfrm rot="1748372">
            <a:off x="6991465" y="1710038"/>
            <a:ext cx="693178" cy="3677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34E51D5-2978-7532-40B8-F545A32A077C}"/>
              </a:ext>
            </a:extLst>
          </p:cNvPr>
          <p:cNvSpPr/>
          <p:nvPr/>
        </p:nvSpPr>
        <p:spPr>
          <a:xfrm rot="8318281">
            <a:off x="7109606" y="2717446"/>
            <a:ext cx="693178" cy="3677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CF210CCD-331F-05C9-A9F4-6CF0D160B7C3}"/>
              </a:ext>
            </a:extLst>
          </p:cNvPr>
          <p:cNvSpPr/>
          <p:nvPr/>
        </p:nvSpPr>
        <p:spPr>
          <a:xfrm>
            <a:off x="5139227" y="5346542"/>
            <a:ext cx="693178" cy="3677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95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FD54A-2F3C-EDA5-0DEC-86D024767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7"/>
            <a:ext cx="9784080" cy="621598"/>
          </a:xfrm>
        </p:spPr>
        <p:txBody>
          <a:bodyPr>
            <a:normAutofit/>
          </a:bodyPr>
          <a:lstStyle/>
          <a:p>
            <a:r>
              <a:rPr lang="en-US" dirty="0"/>
              <a:t>Common Enrollment Issues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9A239-2037-D323-B6DB-DB4CD1A80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2919" y="2150621"/>
            <a:ext cx="9788169" cy="2438632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How many CTE Students/Enrollments do I have?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How many Courses do I have?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Are my students properly enrolled?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Are my students receiving Segments/Competencies they deserve?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Do my Courses produce Concentrators and Completers?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71FB9F-F23F-141A-A674-C284F587537F}"/>
              </a:ext>
            </a:extLst>
          </p:cNvPr>
          <p:cNvSpPr txBox="1"/>
          <p:nvPr/>
        </p:nvSpPr>
        <p:spPr>
          <a:xfrm>
            <a:off x="2044460" y="1181818"/>
            <a:ext cx="5840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CTEIS reports can answer them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3B2BAA-51D0-8B8A-B244-AD0F26E2F3CD}"/>
              </a:ext>
            </a:extLst>
          </p:cNvPr>
          <p:cNvSpPr txBox="1"/>
          <p:nvPr/>
        </p:nvSpPr>
        <p:spPr>
          <a:xfrm>
            <a:off x="2182483" y="812486"/>
            <a:ext cx="4394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Where are all my concentrators/completers?</a:t>
            </a:r>
          </a:p>
        </p:txBody>
      </p:sp>
    </p:spTree>
    <p:extLst>
      <p:ext uri="{BB962C8B-B14F-4D97-AF65-F5344CB8AC3E}">
        <p14:creationId xmlns:p14="http://schemas.microsoft.com/office/powerpoint/2010/main" val="1783039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30C5F-919C-2F8B-C930-27BE61C9A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CTE Student/Enrollments do I have?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02E995-2854-35A9-85D2-16795560C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0212" y="2072984"/>
            <a:ext cx="3642188" cy="3429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CEPD Admins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Enrollment Collection Review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100" dirty="0"/>
              <a:t>Building Enrollment Reports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933C1D-BB0C-9F6F-02F5-624A6CB0B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792936"/>
            <a:ext cx="2152668" cy="8976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6E1ED9-A024-CBA8-0C28-695463330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135" y="1874124"/>
            <a:ext cx="4346864" cy="8976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50A43A-1D49-70ED-85D8-6B667C2AF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1" y="3224202"/>
            <a:ext cx="8915426" cy="35358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A86A42-83F0-7298-B64E-22818E24425B}"/>
              </a:ext>
            </a:extLst>
          </p:cNvPr>
          <p:cNvSpPr txBox="1"/>
          <p:nvPr/>
        </p:nvSpPr>
        <p:spPr>
          <a:xfrm>
            <a:off x="4718649" y="1279532"/>
            <a:ext cx="4266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Vital for May 12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Enrollment Requirement!</a:t>
            </a:r>
          </a:p>
        </p:txBody>
      </p:sp>
    </p:spTree>
    <p:extLst>
      <p:ext uri="{BB962C8B-B14F-4D97-AF65-F5344CB8AC3E}">
        <p14:creationId xmlns:p14="http://schemas.microsoft.com/office/powerpoint/2010/main" val="816401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30C5F-919C-2F8B-C930-27BE61C9A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8" y="284176"/>
            <a:ext cx="9941331" cy="1508760"/>
          </a:xfrm>
        </p:spPr>
        <p:txBody>
          <a:bodyPr/>
          <a:lstStyle/>
          <a:p>
            <a:r>
              <a:rPr lang="en-US" dirty="0"/>
              <a:t>How many CTE Students/Enrollments do I have?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02E995-2854-35A9-85D2-16795560C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7337" y="2006309"/>
            <a:ext cx="3642188" cy="3429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Building Reports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Special Population Listing by Alpha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D44CC1-A8F1-8B1F-0833-327D6B650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86137"/>
            <a:ext cx="5048250" cy="2154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CB0054-8439-908F-83D3-59B1C7400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01611"/>
            <a:ext cx="5048250" cy="3462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4E4CF6-A29E-4F0E-55CF-D34D4385A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350" y="1872841"/>
            <a:ext cx="2276475" cy="11223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75FF01-3E04-4D9C-2D77-C6A00F2D2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793" y="3106148"/>
            <a:ext cx="7663496" cy="31942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AAA27E-9422-6427-74EC-4328A2236D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8279" y="6223445"/>
            <a:ext cx="6724010" cy="37579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A915F7A-8274-5FE3-EE74-D796C0F86C2B}"/>
              </a:ext>
            </a:extLst>
          </p:cNvPr>
          <p:cNvSpPr/>
          <p:nvPr/>
        </p:nvSpPr>
        <p:spPr>
          <a:xfrm>
            <a:off x="1797572" y="3302852"/>
            <a:ext cx="447675" cy="53686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86D8A3-C542-7142-F002-15394DB7B0C0}"/>
              </a:ext>
            </a:extLst>
          </p:cNvPr>
          <p:cNvSpPr/>
          <p:nvPr/>
        </p:nvSpPr>
        <p:spPr>
          <a:xfrm>
            <a:off x="1774592" y="4397954"/>
            <a:ext cx="447675" cy="53686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3FBE77-CB0A-49CE-4B98-42D59A755501}"/>
              </a:ext>
            </a:extLst>
          </p:cNvPr>
          <p:cNvSpPr txBox="1"/>
          <p:nvPr/>
        </p:nvSpPr>
        <p:spPr>
          <a:xfrm>
            <a:off x="4718649" y="1279532"/>
            <a:ext cx="4266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Vital for May 12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Enrollment Requirement!</a:t>
            </a:r>
          </a:p>
        </p:txBody>
      </p:sp>
    </p:spTree>
    <p:extLst>
      <p:ext uri="{BB962C8B-B14F-4D97-AF65-F5344CB8AC3E}">
        <p14:creationId xmlns:p14="http://schemas.microsoft.com/office/powerpoint/2010/main" val="2820655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30C5F-919C-2F8B-C930-27BE61C9A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CTE Students/Enrollments do I have?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02E995-2854-35A9-85D2-16795560C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7337" y="2006309"/>
            <a:ext cx="3642188" cy="34290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Building Exports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All Currently Enrolled Students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Student Demo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Course Info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Seg/Comp Info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Sending </a:t>
            </a:r>
            <a:r>
              <a:rPr lang="en-US" sz="2200" dirty="0" err="1"/>
              <a:t>Dist</a:t>
            </a:r>
            <a:r>
              <a:rPr lang="en-US" sz="2200" dirty="0"/>
              <a:t>/</a:t>
            </a:r>
            <a:r>
              <a:rPr lang="en-US" sz="2200" dirty="0" err="1"/>
              <a:t>Bldg</a:t>
            </a:r>
            <a:endParaRPr lang="en-US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Program Info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8868B0-191B-4FA0-9062-6588232C5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825" y="1570965"/>
            <a:ext cx="2460435" cy="11796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E7B86E-6D2F-FFEE-1DDC-4B93B6449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983" y="2888649"/>
            <a:ext cx="8496362" cy="385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0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2531</TotalTime>
  <Words>398</Words>
  <Application>Microsoft Office PowerPoint</Application>
  <PresentationFormat>Widescreen</PresentationFormat>
  <Paragraphs>75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Corbel</vt:lpstr>
      <vt:lpstr>Wingdings</vt:lpstr>
      <vt:lpstr>Banded</vt:lpstr>
      <vt:lpstr>CTEIS Reports</vt:lpstr>
      <vt:lpstr>How to use CTEIS Reports to answer Common Questions</vt:lpstr>
      <vt:lpstr>Common Follow Up Question</vt:lpstr>
      <vt:lpstr>Follow Up Reports</vt:lpstr>
      <vt:lpstr>Follow Up Reports</vt:lpstr>
      <vt:lpstr>Common Enrollment Issues</vt:lpstr>
      <vt:lpstr>How many CTE Student/Enrollments do I have?</vt:lpstr>
      <vt:lpstr>How many CTE Students/Enrollments do I have?</vt:lpstr>
      <vt:lpstr>How many CTE Students/Enrollments do I have?</vt:lpstr>
      <vt:lpstr>How many courses do I have?</vt:lpstr>
      <vt:lpstr>How many courses do I have?</vt:lpstr>
      <vt:lpstr>Are my students properly enrolled?</vt:lpstr>
      <vt:lpstr>Are my students receiving Segments/Competencies they deserve?</vt:lpstr>
      <vt:lpstr>Do my Courses produce Concentrators and Completers?</vt:lpstr>
      <vt:lpstr>Thank You! 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CTEIS Reports</dc:title>
  <dc:creator>Doug Wiesner</dc:creator>
  <cp:lastModifiedBy>Doug Wiesner</cp:lastModifiedBy>
  <cp:revision>1</cp:revision>
  <dcterms:created xsi:type="dcterms:W3CDTF">2024-01-15T21:30:34Z</dcterms:created>
  <dcterms:modified xsi:type="dcterms:W3CDTF">2024-01-17T15:42:11Z</dcterms:modified>
</cp:coreProperties>
</file>